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691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704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82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76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403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116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76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127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566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95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302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3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49760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latin typeface="Comic Sans MS" panose="030F0702030302020204" pitchFamily="66" charset="0"/>
              </a:rPr>
              <a:t>eleven</a:t>
            </a:r>
            <a:r>
              <a:rPr lang="en-GB" altLang="zh-HK" sz="4800" dirty="0"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76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0" y="138699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06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1" y="13330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7" y="32949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85" y="33918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88" y="324665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1" y="323717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" y="49993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set 2">
            <a:hlinkClick r:id="" action="ppaction://media"/>
            <a:extLst>
              <a:ext uri="{FF2B5EF4-FFF2-40B4-BE49-F238E27FC236}">
                <a16:creationId xmlns:a16="http://schemas.microsoft.com/office/drawing/2014/main" id="{5BCD7A25-9595-44BB-88ED-C97D78ED88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27846" y="449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84"/>
    </mc:Choice>
    <mc:Fallback>
      <p:transition spd="slow" advTm="51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6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243013"/>
            <a:ext cx="6821487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497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twenty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5536282"/>
            <a:ext cx="1321718" cy="1321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384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8"/>
    </mc:Choice>
    <mc:Fallback>
      <p:transition spd="slow" advTm="379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49760"/>
            <a:ext cx="7704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twelve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76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0" y="138699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06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1" y="13330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7" y="32949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85" y="33918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88" y="324665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1" y="323717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" y="49993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60" y="496536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344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887"/>
    </mc:Choice>
    <mc:Fallback>
      <p:transition spd="slow" advTm="388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49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thirteen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76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0" y="138699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06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1" y="13330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7" y="32949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85" y="33918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88" y="324665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1" y="323717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" y="49993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60" y="496536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034729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01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60"/>
    </mc:Choice>
    <mc:Fallback>
      <p:transition spd="slow" advTm="516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49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fourteen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76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0" y="138699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06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1" y="13330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7" y="32949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85" y="33918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88" y="324665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1" y="323717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" y="49993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60" y="496536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25" y="499932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31" y="495468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8433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35"/>
    </mc:Choice>
    <mc:Fallback>
      <p:transition spd="slow" advTm="513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49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fifteen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0765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000" y="138699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006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188" y="139076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151" y="13330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537" y="32949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985" y="33918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988" y="324665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951" y="323717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97" y="49993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960" y="496536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025" y="4999322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377" y="499932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340" y="495691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3928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013"/>
    </mc:Choice>
    <mc:Fallback>
      <p:transition spd="slow" advTm="4013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4976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sixteen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99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78" y="132371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34" y="132371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0757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075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" y="3237174"/>
            <a:ext cx="1617517" cy="16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90" y="3055678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03" y="306014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35" y="311518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27" y="3107701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4" y="487199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48" y="487313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41" y="48982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37" y="4924567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5691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42" y="1285097"/>
            <a:ext cx="1632287" cy="16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8999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97"/>
    </mc:Choice>
    <mc:Fallback>
      <p:transition spd="slow" advTm="449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97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seventeen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99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78" y="132371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34" y="132371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0757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075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" y="3237174"/>
            <a:ext cx="1617517" cy="16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90" y="3055678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03" y="306014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35" y="311518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27" y="3107701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4" y="487199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48" y="487313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41" y="48982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37" y="4924567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95691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42" y="1285097"/>
            <a:ext cx="1632287" cy="16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8" y="3328783"/>
            <a:ext cx="1458858" cy="14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968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9"/>
    </mc:Choice>
    <mc:Fallback>
      <p:transition spd="slow" advTm="447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97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eighteen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6994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978" y="132371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534" y="1323714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80757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8075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18" y="3237174"/>
            <a:ext cx="1617517" cy="1617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390" y="3055678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003" y="306014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35" y="3115186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027" y="3107701"/>
            <a:ext cx="1728192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14" y="4871993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548" y="4873135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941" y="4898280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37" y="4924567"/>
            <a:ext cx="1731963" cy="173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8138" y="5030220"/>
            <a:ext cx="1468081" cy="1468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742" y="1285097"/>
            <a:ext cx="1632287" cy="163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108" y="3328783"/>
            <a:ext cx="1458858" cy="14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62" y="5197672"/>
            <a:ext cx="1458858" cy="1458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113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5"/>
    </mc:Choice>
    <mc:Fallback>
      <p:transition spd="slow" advTm="481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4976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There are </a:t>
            </a:r>
            <a:r>
              <a:rPr lang="en-GB" altLang="zh-HK" sz="48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nineteen</a:t>
            </a:r>
            <a:r>
              <a:rPr lang="en-GB" altLang="zh-HK" sz="4800" dirty="0">
                <a:solidFill>
                  <a:prstClr val="black"/>
                </a:solidFill>
                <a:latin typeface="Comic Sans MS" panose="030F0702030302020204" pitchFamily="66" charset="0"/>
              </a:rPr>
              <a:t> rabbits.</a:t>
            </a:r>
            <a:endParaRPr lang="zh-HK" altLang="en-US" sz="4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463" y="1280757"/>
            <a:ext cx="6821487" cy="561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6102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472"/>
    </mc:Choice>
    <mc:Fallback>
      <p:transition spd="slow" advTm="447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50</Words>
  <Application>Microsoft Office PowerPoint</Application>
  <PresentationFormat>如螢幕大小 (4:3)</PresentationFormat>
  <Paragraphs>10</Paragraphs>
  <Slides>10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劉梓泓</cp:lastModifiedBy>
  <cp:revision>8</cp:revision>
  <dcterms:created xsi:type="dcterms:W3CDTF">2019-06-20T03:00:35Z</dcterms:created>
  <dcterms:modified xsi:type="dcterms:W3CDTF">2020-08-21T06:19:32Z</dcterms:modified>
</cp:coreProperties>
</file>